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0"/>
  </p:notesMasterIdLst>
  <p:sldIdLst>
    <p:sldId id="256" r:id="rId3"/>
    <p:sldId id="277" r:id="rId4"/>
    <p:sldId id="282" r:id="rId5"/>
    <p:sldId id="290" r:id="rId6"/>
    <p:sldId id="289" r:id="rId7"/>
    <p:sldId id="278" r:id="rId8"/>
    <p:sldId id="291" r:id="rId9"/>
    <p:sldId id="292" r:id="rId11"/>
    <p:sldId id="284" r:id="rId12"/>
    <p:sldId id="294" r:id="rId13"/>
    <p:sldId id="279" r:id="rId14"/>
    <p:sldId id="288" r:id="rId15"/>
    <p:sldId id="293" r:id="rId16"/>
    <p:sldId id="280" r:id="rId17"/>
  </p:sldIdLst>
  <p:sldSz cx="12192000" cy="6858000"/>
  <p:notesSz cx="6858000" cy="9144000"/>
  <p:embeddedFontLst>
    <p:embeddedFont>
      <p:font typeface="方正大黑简体" panose="02010601030101010101" pitchFamily="2" charset="-122"/>
      <p:regular r:id="rId21"/>
    </p:embeddedFont>
    <p:embeddedFont>
      <p:font typeface="楷体" panose="02010609060101010101" charset="-122"/>
      <p:regular r:id="rId22"/>
    </p:embeddedFont>
    <p:embeddedFont>
      <p:font typeface="微软雅黑" panose="020B0503020204020204" charset="-122"/>
      <p:regular r:id="rId23"/>
      <p:bold r:id="rId24"/>
    </p:embeddedFont>
    <p:embeddedFont>
      <p:font typeface="Calibri" panose="020F0502020204030204" charset="0"/>
      <p:regular r:id="rId25"/>
      <p:bold r:id="rId26"/>
      <p:italic r:id="rId27"/>
      <p:boldItalic r:id="rId28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CBAD"/>
    <a:srgbClr val="8F1E22"/>
    <a:srgbClr val="8E1D21"/>
    <a:srgbClr val="CAA8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924" y="7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8" Type="http://schemas.openxmlformats.org/officeDocument/2006/relationships/font" Target="fonts/font8.fntdata"/><Relationship Id="rId27" Type="http://schemas.openxmlformats.org/officeDocument/2006/relationships/font" Target="fonts/font7.fntdata"/><Relationship Id="rId26" Type="http://schemas.openxmlformats.org/officeDocument/2006/relationships/font" Target="fonts/font6.fntdata"/><Relationship Id="rId25" Type="http://schemas.openxmlformats.org/officeDocument/2006/relationships/font" Target="fonts/font5.fntdata"/><Relationship Id="rId24" Type="http://schemas.openxmlformats.org/officeDocument/2006/relationships/font" Target="fonts/font4.fntdata"/><Relationship Id="rId23" Type="http://schemas.openxmlformats.org/officeDocument/2006/relationships/font" Target="fonts/font3.fntdata"/><Relationship Id="rId22" Type="http://schemas.openxmlformats.org/officeDocument/2006/relationships/font" Target="fonts/font2.fntdata"/><Relationship Id="rId21" Type="http://schemas.openxmlformats.org/officeDocument/2006/relationships/font" Target="fonts/font1.fntdata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69519"/>
            <a:ext cx="12192000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028700" y="2550965"/>
            <a:ext cx="9621715" cy="1828800"/>
          </a:xfrm>
        </p:spPr>
        <p:txBody>
          <a:bodyPr anchor="b"/>
          <a:lstStyle>
            <a:lvl1pPr algn="l">
              <a:defRPr sz="6000" b="1">
                <a:solidFill>
                  <a:srgbClr val="DFCBAD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5077D-75B2-4B2E-8BA2-3207FFD1C8A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005C3-AF61-4C25-84BB-F8510EB6C9AA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3"/>
          </p:nvPr>
        </p:nvSpPr>
        <p:spPr>
          <a:xfrm>
            <a:off x="1028578" y="4520809"/>
            <a:ext cx="9621837" cy="536575"/>
          </a:xfrm>
        </p:spPr>
        <p:txBody>
          <a:bodyPr/>
          <a:lstStyle>
            <a:lvl1pPr marL="0" indent="0">
              <a:buNone/>
              <a:defRPr b="1">
                <a:solidFill>
                  <a:srgbClr val="DFCBAD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4" name="文本框 13"/>
          <p:cNvSpPr txBox="1"/>
          <p:nvPr userDrawn="1"/>
        </p:nvSpPr>
        <p:spPr>
          <a:xfrm>
            <a:off x="886144" y="847682"/>
            <a:ext cx="22781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rgbClr val="DFCBAD"/>
                </a:solidFill>
                <a:latin typeface="方正大黑简体" panose="02010601030101010101" pitchFamily="2" charset="-122"/>
                <a:ea typeface="方正大黑简体" panose="02010601030101010101" pitchFamily="2" charset="-122"/>
              </a:rPr>
              <a:t>Since 1995</a:t>
            </a:r>
            <a:endParaRPr lang="zh-CN" altLang="en-US" sz="3200" dirty="0">
              <a:solidFill>
                <a:srgbClr val="DFCBAD"/>
              </a:solidFill>
              <a:latin typeface="方正大黑简体" panose="02010601030101010101" pitchFamily="2" charset="-122"/>
              <a:ea typeface="方正大黑简体" panose="02010601030101010101" pitchFamily="2" charset="-122"/>
            </a:endParaRPr>
          </a:p>
        </p:txBody>
      </p:sp>
      <p:sp>
        <p:nvSpPr>
          <p:cNvPr id="3" name="矩形 2"/>
          <p:cNvSpPr/>
          <p:nvPr userDrawn="1"/>
        </p:nvSpPr>
        <p:spPr>
          <a:xfrm>
            <a:off x="-2212207" y="590016"/>
            <a:ext cx="409433" cy="163773"/>
          </a:xfrm>
          <a:prstGeom prst="rect">
            <a:avLst/>
          </a:prstGeom>
          <a:solidFill>
            <a:srgbClr val="8F1E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-2212207" y="824302"/>
            <a:ext cx="409433" cy="163773"/>
          </a:xfrm>
          <a:prstGeom prst="rect">
            <a:avLst/>
          </a:prstGeom>
          <a:solidFill>
            <a:srgbClr val="DFCBA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 userDrawn="1"/>
        </p:nvSpPr>
        <p:spPr>
          <a:xfrm>
            <a:off x="-1802774" y="541097"/>
            <a:ext cx="237106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100" dirty="0"/>
              <a:t>庆典标准红色</a:t>
            </a:r>
            <a:endParaRPr lang="zh-CN" altLang="en-US" sz="1100" dirty="0"/>
          </a:p>
        </p:txBody>
      </p:sp>
      <p:sp>
        <p:nvSpPr>
          <p:cNvPr id="12" name="文本框 11"/>
          <p:cNvSpPr txBox="1"/>
          <p:nvPr userDrawn="1"/>
        </p:nvSpPr>
        <p:spPr>
          <a:xfrm>
            <a:off x="-1798739" y="802707"/>
            <a:ext cx="237106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100" dirty="0"/>
              <a:t>字体颜色</a:t>
            </a:r>
            <a:endParaRPr lang="zh-CN" altLang="en-US" sz="1100" dirty="0"/>
          </a:p>
        </p:txBody>
      </p:sp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578" y="5830321"/>
            <a:ext cx="5584314" cy="677433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2656" y="691269"/>
            <a:ext cx="2743200" cy="10344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5077D-75B2-4B2E-8BA2-3207FFD1C8A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005C3-AF61-4C25-84BB-F8510EB6C9A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5077D-75B2-4B2E-8BA2-3207FFD1C8A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005C3-AF61-4C25-84BB-F8510EB6C9A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内容占位符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590"/>
          <a:stretch>
            <a:fillRect/>
          </a:stretch>
        </p:blipFill>
        <p:spPr>
          <a:xfrm>
            <a:off x="0" y="0"/>
            <a:ext cx="12192000" cy="112541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56141" y="-39324"/>
            <a:ext cx="10281138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rgbClr val="DFCBAD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397975"/>
            <a:ext cx="10515600" cy="477898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5077D-75B2-4B2E-8BA2-3207FFD1C8A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005C3-AF61-4C25-84BB-F8510EB6C9AA}" type="slidenum">
              <a:rPr lang="zh-CN" altLang="en-US" smtClean="0"/>
            </a:fld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521679" y="281352"/>
            <a:ext cx="128954" cy="650631"/>
          </a:xfrm>
          <a:prstGeom prst="rect">
            <a:avLst/>
          </a:prstGeom>
          <a:solidFill>
            <a:srgbClr val="DFCBA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5548" y="217028"/>
            <a:ext cx="1989091" cy="75005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225" y="6149892"/>
            <a:ext cx="3924414" cy="47667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5077D-75B2-4B2E-8BA2-3207FFD1C8A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005C3-AF61-4C25-84BB-F8510EB6C9A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5077D-75B2-4B2E-8BA2-3207FFD1C8A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005C3-AF61-4C25-84BB-F8510EB6C9A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5077D-75B2-4B2E-8BA2-3207FFD1C8A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005C3-AF61-4C25-84BB-F8510EB6C9A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5077D-75B2-4B2E-8BA2-3207FFD1C8A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005C3-AF61-4C25-84BB-F8510EB6C9A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5077D-75B2-4B2E-8BA2-3207FFD1C8A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005C3-AF61-4C25-84BB-F8510EB6C9A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5077D-75B2-4B2E-8BA2-3207FFD1C8A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005C3-AF61-4C25-84BB-F8510EB6C9A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5077D-75B2-4B2E-8BA2-3207FFD1C8A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005C3-AF61-4C25-84BB-F8510EB6C9A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5077D-75B2-4B2E-8BA2-3207FFD1C8A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F005C3-AF61-4C25-84BB-F8510EB6C9A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ctrTitle"/>
          </p:nvPr>
        </p:nvSpPr>
        <p:spPr>
          <a:xfrm>
            <a:off x="1028700" y="2550795"/>
            <a:ext cx="10073640" cy="1828800"/>
          </a:xfrm>
        </p:spPr>
        <p:txBody>
          <a:bodyPr>
            <a:normAutofit fontScale="90000"/>
          </a:bodyPr>
          <a:lstStyle/>
          <a:p>
            <a:r>
              <a:rPr lang="zh-CN" altLang="zh-CN">
                <a:latin typeface="+mn-lt"/>
                <a:ea typeface="+mn-ea"/>
                <a:cs typeface="+mn-ea"/>
                <a:sym typeface="+mn-lt"/>
              </a:rPr>
              <a:t>沈阳华康新新食品特色产品推荐</a:t>
            </a:r>
            <a:endParaRPr lang="zh-CN" altLang="zh-CN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</p:nvPr>
        </p:nvSpPr>
        <p:spPr>
          <a:xfrm>
            <a:off x="7818755" y="4520565"/>
            <a:ext cx="2831465" cy="536575"/>
          </a:xfrm>
        </p:spPr>
        <p:txBody>
          <a:bodyPr/>
          <a:lstStyle/>
          <a:p>
            <a:r>
              <a:rPr lang="en-US" altLang="zh-CN">
                <a:cs typeface="+mn-ea"/>
                <a:sym typeface="+mn-lt"/>
              </a:rPr>
              <a:t>2025.04</a:t>
            </a:r>
            <a:endParaRPr lang="en-US" altLang="zh-CN"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蒸胸肉块</a:t>
            </a:r>
            <a:r>
              <a:rPr lang="en-US" altLang="zh-CN">
                <a:latin typeface="+mn-lt"/>
                <a:ea typeface="+mn-ea"/>
                <a:cs typeface="+mn-ea"/>
                <a:sym typeface="+mn-lt"/>
              </a:rPr>
              <a:t>/</a:t>
            </a:r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蒸胸肉丝</a:t>
            </a: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5362" name="Text Box 4"/>
          <p:cNvSpPr txBox="1"/>
          <p:nvPr/>
        </p:nvSpPr>
        <p:spPr>
          <a:xfrm>
            <a:off x="302895" y="1360170"/>
            <a:ext cx="5455285" cy="2427605"/>
          </a:xfrm>
          <a:prstGeom prst="rect">
            <a:avLst/>
          </a:prstGeom>
          <a:noFill/>
          <a:ln w="9525">
            <a:noFill/>
          </a:ln>
          <a:effectLst>
            <a:outerShdw dist="17961" dir="2699999" algn="ctr" rotWithShape="0">
              <a:srgbClr val="999999"/>
            </a:outerShdw>
          </a:effectLst>
        </p:spPr>
        <p:txBody>
          <a:bodyPr wrap="square" anchor="t" anchorCtr="0">
            <a:noAutofit/>
          </a:bodyPr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名称：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蒸胸肉块</a:t>
            </a:r>
            <a:r>
              <a:rPr lang="en-US" altLang="zh-CN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/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蒸胸肉丝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endParaRPr lang="zh-CN" altLang="en-US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加热方式：</a:t>
            </a:r>
            <a:r>
              <a:rPr 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自然解冻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endParaRPr lang="en-US" altLang="zh-CN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规格：胸肉块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300g/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块；胸肉丝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1kg/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袋</a:t>
            </a:r>
            <a:endParaRPr lang="en-US" altLang="zh-CN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产品特点：保留鸡肉的原汁原味，低脂轻负担，适用于沙拉等轻食健康食品</a:t>
            </a:r>
            <a:endParaRPr lang="zh-CN" altLang="en-US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</a:t>
            </a:r>
            <a:endParaRPr lang="zh-CN" altLang="en-US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24625" y="3891280"/>
            <a:ext cx="5194300" cy="28270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4625" y="1120775"/>
            <a:ext cx="5194300" cy="266763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2920" y="3659505"/>
            <a:ext cx="4078605" cy="30587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ctrTitle"/>
          </p:nvPr>
        </p:nvSpPr>
        <p:spPr>
          <a:xfrm>
            <a:off x="1028700" y="1768537"/>
            <a:ext cx="9621715" cy="1828800"/>
          </a:xfrm>
        </p:spPr>
        <p:txBody>
          <a:bodyPr/>
          <a:lstStyle/>
          <a:p>
            <a:r>
              <a:rPr lang="zh-CN" altLang="en-US" dirty="0">
                <a:latin typeface="+mn-lt"/>
                <a:ea typeface="+mn-ea"/>
                <a:cs typeface="+mn-ea"/>
                <a:sym typeface="+mn-lt"/>
              </a:rPr>
              <a:t>第三部分</a:t>
            </a:r>
            <a:endParaRPr lang="zh-CN" altLang="en-US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/>
          </p:nvPr>
        </p:nvSpPr>
        <p:spPr>
          <a:xfrm>
            <a:off x="1028578" y="3738381"/>
            <a:ext cx="9621837" cy="536575"/>
          </a:xfrm>
        </p:spPr>
        <p:txBody>
          <a:bodyPr>
            <a:noAutofit/>
          </a:bodyPr>
          <a:lstStyle/>
          <a:p>
            <a:r>
              <a:rPr lang="zh-CN" altLang="en-US" sz="6000" dirty="0">
                <a:cs typeface="+mn-ea"/>
                <a:sym typeface="+mn-lt"/>
              </a:rPr>
              <a:t>串类产品推荐</a:t>
            </a:r>
            <a:endParaRPr lang="zh-CN" altLang="en-US" sz="6000" dirty="0"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炭烤鸡肉串</a:t>
            </a:r>
            <a:r>
              <a:rPr lang="en-US" altLang="zh-CN"/>
              <a:t>/</a:t>
            </a:r>
            <a:r>
              <a:rPr lang="zh-CN" altLang="en-US"/>
              <a:t>素烧鸡肉串</a:t>
            </a:r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5147945" y="1398270"/>
            <a:ext cx="3181985" cy="424434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8965" y="2555875"/>
            <a:ext cx="2988945" cy="3928745"/>
          </a:xfrm>
          <a:prstGeom prst="rect">
            <a:avLst/>
          </a:prstGeom>
        </p:spPr>
      </p:pic>
      <p:sp>
        <p:nvSpPr>
          <p:cNvPr id="15362" name="Text Box 4"/>
          <p:cNvSpPr txBox="1"/>
          <p:nvPr/>
        </p:nvSpPr>
        <p:spPr>
          <a:xfrm>
            <a:off x="179070" y="1555750"/>
            <a:ext cx="5085715" cy="3168015"/>
          </a:xfrm>
          <a:prstGeom prst="rect">
            <a:avLst/>
          </a:prstGeom>
          <a:noFill/>
          <a:ln w="9525">
            <a:noFill/>
          </a:ln>
          <a:effectLst>
            <a:outerShdw dist="17961" dir="2699999" algn="ctr" rotWithShape="0">
              <a:srgbClr val="999999"/>
            </a:outerShdw>
          </a:effectLst>
        </p:spPr>
        <p:txBody>
          <a:bodyPr wrap="square" anchor="t" anchorCtr="0">
            <a:noAutofit/>
          </a:bodyPr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名称：</a:t>
            </a:r>
            <a:r>
              <a:rPr lang="zh-CN" altLang="en-US" sz="2400">
                <a:sym typeface="+mn-ea"/>
              </a:rPr>
              <a:t>炭烤鸡肉串</a:t>
            </a:r>
            <a:r>
              <a:rPr lang="en-US" altLang="zh-CN" sz="2400">
                <a:sym typeface="+mn-ea"/>
              </a:rPr>
              <a:t>/</a:t>
            </a:r>
            <a:r>
              <a:rPr lang="zh-CN" altLang="en-US" sz="2400">
                <a:sym typeface="+mn-ea"/>
              </a:rPr>
              <a:t>素烧鸡肉串</a:t>
            </a:r>
            <a:endParaRPr lang="zh-CN" altLang="en-US" sz="2400">
              <a:sym typeface="+mn-ea"/>
            </a:endParaRPr>
          </a:p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>
                <a:sym typeface="+mn-ea"/>
              </a:rPr>
              <a:t> </a:t>
            </a:r>
            <a:r>
              <a:rPr lang="en-US" altLang="zh-CN" sz="2400">
                <a:sym typeface="+mn-ea"/>
              </a:rPr>
              <a:t>           30g/35g/40g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endParaRPr lang="zh-CN" altLang="en-US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规格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：</a:t>
            </a:r>
            <a:r>
              <a:rPr 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50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串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袋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x6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袋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箱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</a:t>
            </a:r>
            <a:endParaRPr lang="en-US" altLang="zh-CN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加热方式：</a:t>
            </a:r>
            <a:r>
              <a:rPr 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微波加热或蒸烤箱加热</a:t>
            </a:r>
            <a:endParaRPr lang="zh-CN" altLang="en-US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产品特点：穿串工艺特殊，产品更立体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肉串凹凸感十足，不扁平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endParaRPr lang="en-US" altLang="zh-CN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endParaRPr lang="en-US" altLang="zh-CN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ts val="3500"/>
              </a:lnSpc>
              <a:spcBef>
                <a:spcPts val="0"/>
              </a:spcBef>
            </a:pPr>
            <a:endParaRPr lang="en-US" altLang="zh-CN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</a:t>
            </a:r>
            <a:endParaRPr lang="zh-CN" altLang="en-US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炭烤鸡肉串</a:t>
            </a:r>
            <a:r>
              <a:rPr lang="en-US" altLang="zh-CN"/>
              <a:t>/</a:t>
            </a:r>
            <a:r>
              <a:rPr lang="zh-CN" altLang="en-US"/>
              <a:t>素烧鸡肉串</a:t>
            </a:r>
            <a:endParaRPr lang="zh-CN" altLang="en-US"/>
          </a:p>
        </p:txBody>
      </p:sp>
      <p:sp>
        <p:nvSpPr>
          <p:cNvPr id="15362" name="Text Box 4"/>
          <p:cNvSpPr txBox="1"/>
          <p:nvPr/>
        </p:nvSpPr>
        <p:spPr>
          <a:xfrm>
            <a:off x="179070" y="1555750"/>
            <a:ext cx="5085715" cy="3168015"/>
          </a:xfrm>
          <a:prstGeom prst="rect">
            <a:avLst/>
          </a:prstGeom>
          <a:noFill/>
          <a:ln w="9525">
            <a:noFill/>
          </a:ln>
          <a:effectLst>
            <a:outerShdw dist="17961" dir="2699999" algn="ctr" rotWithShape="0">
              <a:srgbClr val="999999"/>
            </a:outerShdw>
          </a:effectLst>
        </p:spPr>
        <p:txBody>
          <a:bodyPr wrap="square" anchor="t" anchorCtr="0">
            <a:noAutofit/>
          </a:bodyPr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名称：炭烤</a:t>
            </a:r>
            <a:r>
              <a:rPr lang="zh-CN" altLang="en-US" sz="2400">
                <a:sym typeface="+mn-ea"/>
              </a:rPr>
              <a:t>鸡肉串</a:t>
            </a:r>
            <a:endParaRPr lang="zh-CN" altLang="en-US" sz="2400">
              <a:sym typeface="+mn-ea"/>
            </a:endParaRPr>
          </a:p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>
                <a:sym typeface="+mn-ea"/>
              </a:rPr>
              <a:t> </a:t>
            </a:r>
            <a:r>
              <a:rPr lang="en-US" altLang="zh-CN" sz="2400">
                <a:sym typeface="+mn-ea"/>
              </a:rPr>
              <a:t>           30g/35g/40g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endParaRPr lang="zh-CN" altLang="en-US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规格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：</a:t>
            </a:r>
            <a:r>
              <a:rPr 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50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串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袋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x6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袋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箱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</a:t>
            </a:r>
            <a:endParaRPr lang="en-US" altLang="zh-CN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加热方式：</a:t>
            </a:r>
            <a:r>
              <a:rPr 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微波加热或蒸烤箱加热</a:t>
            </a:r>
            <a:endParaRPr lang="zh-CN" altLang="en-US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产品特点：穿串工艺特殊，产品更立体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肉串凹凸感十足，不扁平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endParaRPr lang="en-US" altLang="zh-CN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endParaRPr lang="en-US" altLang="zh-CN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ts val="3500"/>
              </a:lnSpc>
              <a:spcBef>
                <a:spcPts val="0"/>
              </a:spcBef>
            </a:pPr>
            <a:endParaRPr lang="en-US" altLang="zh-CN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</a:t>
            </a:r>
            <a:endParaRPr lang="zh-CN" altLang="en-US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96000" y="1286510"/>
            <a:ext cx="5655945" cy="325755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9745" y="3940810"/>
            <a:ext cx="3571875" cy="268097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>
                <a:latin typeface="+mn-lt"/>
                <a:ea typeface="+mn-ea"/>
                <a:cs typeface="+mn-ea"/>
                <a:sym typeface="+mn-lt"/>
              </a:rPr>
              <a:t>谢谢</a:t>
            </a:r>
            <a:endParaRPr lang="zh-CN" altLang="en-US" dirty="0"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ctrTitle"/>
          </p:nvPr>
        </p:nvSpPr>
        <p:spPr>
          <a:xfrm>
            <a:off x="1028700" y="1768537"/>
            <a:ext cx="9621715" cy="1828800"/>
          </a:xfrm>
        </p:spPr>
        <p:txBody>
          <a:bodyPr/>
          <a:lstStyle/>
          <a:p>
            <a:r>
              <a:rPr lang="zh-CN" altLang="en-US" dirty="0">
                <a:latin typeface="+mn-lt"/>
                <a:ea typeface="+mn-ea"/>
                <a:cs typeface="+mn-ea"/>
                <a:sym typeface="+mn-lt"/>
              </a:rPr>
              <a:t>第一部分</a:t>
            </a:r>
            <a:endParaRPr lang="zh-CN" altLang="en-US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/>
          </p:nvPr>
        </p:nvSpPr>
        <p:spPr>
          <a:xfrm>
            <a:off x="1028578" y="3738381"/>
            <a:ext cx="9621837" cy="536575"/>
          </a:xfrm>
        </p:spPr>
        <p:txBody>
          <a:bodyPr>
            <a:noAutofit/>
          </a:bodyPr>
          <a:lstStyle/>
          <a:p>
            <a:r>
              <a:rPr lang="zh-CN" altLang="en-US" sz="6000" dirty="0">
                <a:cs typeface="+mn-ea"/>
                <a:sym typeface="+mn-lt"/>
              </a:rPr>
              <a:t>油炸产品</a:t>
            </a:r>
            <a:endParaRPr lang="zh-CN" altLang="en-US" sz="6000" dirty="0"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裹浆唐扬</a:t>
            </a: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5362" name="Text Box 4"/>
          <p:cNvSpPr txBox="1"/>
          <p:nvPr/>
        </p:nvSpPr>
        <p:spPr>
          <a:xfrm>
            <a:off x="281940" y="1773555"/>
            <a:ext cx="6924040" cy="1656080"/>
          </a:xfrm>
          <a:prstGeom prst="rect">
            <a:avLst/>
          </a:prstGeom>
          <a:noFill/>
          <a:ln w="9525">
            <a:noFill/>
          </a:ln>
          <a:effectLst>
            <a:outerShdw dist="17961" dir="2699999" algn="ctr" rotWithShape="0">
              <a:srgbClr val="999999"/>
            </a:outerShdw>
          </a:effectLst>
        </p:spPr>
        <p:txBody>
          <a:bodyPr wrap="square" anchor="t" anchorCtr="0">
            <a:noAutofit/>
          </a:bodyPr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名称：炸蒸腿肉唐扬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-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裹浆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endParaRPr lang="zh-CN" altLang="en-US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规格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：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1kg/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袋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x10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袋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箱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</a:t>
            </a:r>
            <a:endParaRPr lang="en-US" altLang="zh-CN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加热方式：油温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175</a:t>
            </a:r>
            <a:r>
              <a:rPr lang="en-US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℃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油炸时间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4-5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分钟</a:t>
            </a:r>
            <a:endParaRPr lang="zh-CN" altLang="en-US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</a:t>
            </a:r>
            <a:endParaRPr lang="zh-CN" altLang="en-US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22" name="Text Box 4"/>
          <p:cNvSpPr txBox="1"/>
          <p:nvPr/>
        </p:nvSpPr>
        <p:spPr>
          <a:xfrm>
            <a:off x="408940" y="3834765"/>
            <a:ext cx="6924040" cy="1656080"/>
          </a:xfrm>
          <a:prstGeom prst="rect">
            <a:avLst/>
          </a:prstGeom>
          <a:noFill/>
          <a:ln w="9525">
            <a:noFill/>
          </a:ln>
          <a:effectLst>
            <a:outerShdw dist="17961" dir="2699999" algn="ctr" rotWithShape="0">
              <a:srgbClr val="999999"/>
            </a:outerShdw>
          </a:effectLst>
        </p:spPr>
        <p:txBody>
          <a:bodyPr wrap="square" anchor="t" anchorCtr="0">
            <a:noAutofit/>
          </a:bodyPr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名称：炸蒸胸肉唐扬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-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裹浆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endParaRPr lang="zh-CN" altLang="en-US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规格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：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1kg/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袋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x10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袋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箱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</a:t>
            </a:r>
            <a:endParaRPr lang="en-US" altLang="zh-CN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加热方式：油温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175</a:t>
            </a:r>
            <a:r>
              <a:rPr lang="en-US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℃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油炸时间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4-5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分钟</a:t>
            </a:r>
            <a:endParaRPr lang="zh-CN" altLang="en-US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</a:t>
            </a:r>
            <a:endParaRPr lang="zh-CN" altLang="en-US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pic>
        <p:nvPicPr>
          <p:cNvPr id="23" name="图片 22" descr="微信图片_20230915105633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60415" y="1137285"/>
            <a:ext cx="4046855" cy="2698115"/>
          </a:xfrm>
          <a:prstGeom prst="rect">
            <a:avLst/>
          </a:prstGeom>
        </p:spPr>
      </p:pic>
      <p:pic>
        <p:nvPicPr>
          <p:cNvPr id="24" name="图片 23" descr="微信图片_2023091510563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4030" y="3429635"/>
            <a:ext cx="3774440" cy="251650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08940" y="5699125"/>
            <a:ext cx="563816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 sz="2400">
                <a:latin typeface="楷体" panose="02010609060101010101" charset="-122"/>
                <a:ea typeface="楷体" panose="02010609060101010101" charset="-122"/>
              </a:rPr>
              <a:t>特点：配料简单，健康食品，肉感十足，外酥里嫩</a:t>
            </a:r>
            <a:endParaRPr lang="zh-CN" altLang="zh-CN" sz="2400"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裹粉唐扬</a:t>
            </a: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5362" name="Text Box 4"/>
          <p:cNvSpPr txBox="1"/>
          <p:nvPr/>
        </p:nvSpPr>
        <p:spPr>
          <a:xfrm>
            <a:off x="281940" y="1773555"/>
            <a:ext cx="6924040" cy="1656080"/>
          </a:xfrm>
          <a:prstGeom prst="rect">
            <a:avLst/>
          </a:prstGeom>
          <a:noFill/>
          <a:ln w="9525">
            <a:noFill/>
          </a:ln>
          <a:effectLst>
            <a:outerShdw dist="17961" dir="2699999" algn="ctr" rotWithShape="0">
              <a:srgbClr val="999999"/>
            </a:outerShdw>
          </a:effectLst>
        </p:spPr>
        <p:txBody>
          <a:bodyPr wrap="square" anchor="t" anchorCtr="0">
            <a:noAutofit/>
          </a:bodyPr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名称：炸蒸腿肉唐扬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-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裹粉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endParaRPr lang="zh-CN" altLang="en-US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规格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：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1kg/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袋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x10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袋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箱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</a:t>
            </a:r>
            <a:endParaRPr lang="en-US" altLang="zh-CN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加热方式：油温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175</a:t>
            </a:r>
            <a:r>
              <a:rPr lang="en-US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℃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油炸时间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4-5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分钟</a:t>
            </a:r>
            <a:endParaRPr lang="zh-CN" altLang="en-US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</a:t>
            </a:r>
            <a:endParaRPr lang="zh-CN" altLang="en-US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pic>
        <p:nvPicPr>
          <p:cNvPr id="3" name="图片 2" descr="DSC0098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6200000">
            <a:off x="4891405" y="1831340"/>
            <a:ext cx="4304030" cy="286956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08940" y="3429635"/>
            <a:ext cx="56381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 sz="2400">
                <a:latin typeface="楷体" panose="02010609060101010101" charset="-122"/>
                <a:ea typeface="楷体" panose="02010609060101010101" charset="-122"/>
              </a:rPr>
              <a:t>特点：外衣松脆，鸡肉多汁</a:t>
            </a:r>
            <a:endParaRPr lang="zh-CN" altLang="zh-CN" sz="240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0400" y="3958590"/>
            <a:ext cx="3771265" cy="244348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8520" y="1114425"/>
            <a:ext cx="3573145" cy="26860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油炸腿排龙田扬系列</a:t>
            </a:r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448425" y="1426210"/>
            <a:ext cx="5365115" cy="3048000"/>
          </a:xfrm>
          <a:prstGeom prst="rect">
            <a:avLst/>
          </a:prstGeom>
        </p:spPr>
      </p:pic>
      <p:sp>
        <p:nvSpPr>
          <p:cNvPr id="15362" name="Text Box 4"/>
          <p:cNvSpPr txBox="1"/>
          <p:nvPr/>
        </p:nvSpPr>
        <p:spPr>
          <a:xfrm>
            <a:off x="281940" y="1773555"/>
            <a:ext cx="6018530" cy="3075940"/>
          </a:xfrm>
          <a:prstGeom prst="rect">
            <a:avLst/>
          </a:prstGeom>
          <a:noFill/>
          <a:ln w="9525">
            <a:noFill/>
          </a:ln>
          <a:effectLst>
            <a:outerShdw dist="17961" dir="2699999" algn="ctr" rotWithShape="0">
              <a:srgbClr val="999999"/>
            </a:outerShdw>
          </a:effectLst>
        </p:spPr>
        <p:txBody>
          <a:bodyPr wrap="square" anchor="t" anchorCtr="0">
            <a:noAutofit/>
          </a:bodyPr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名称：油炸腿排龙田扬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endParaRPr lang="zh-CN" altLang="en-US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规格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：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8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块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袋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x10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袋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箱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</a:t>
            </a:r>
            <a:endParaRPr lang="en-US" altLang="zh-CN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加热方式：</a:t>
            </a:r>
            <a:r>
              <a:rPr 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冷冻品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175</a:t>
            </a:r>
            <a:r>
              <a:rPr lang="en-US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℃</a:t>
            </a:r>
            <a:r>
              <a:rPr 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油炸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9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分钟或冷藏解冻品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175</a:t>
            </a:r>
            <a:r>
              <a:rPr lang="en-US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℃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油炸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4-5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分钟</a:t>
            </a:r>
            <a:endParaRPr lang="zh-CN" altLang="en-US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产品特点：外衣松脆，鸡肉多汁</a:t>
            </a:r>
            <a:endParaRPr lang="zh-CN" altLang="en-US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</a:t>
            </a:r>
            <a:endParaRPr lang="zh-CN" altLang="en-US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9605" y="3164840"/>
            <a:ext cx="2581910" cy="357949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ctrTitle"/>
          </p:nvPr>
        </p:nvSpPr>
        <p:spPr>
          <a:xfrm>
            <a:off x="1028700" y="1768537"/>
            <a:ext cx="9621715" cy="1828800"/>
          </a:xfrm>
        </p:spPr>
        <p:txBody>
          <a:bodyPr/>
          <a:lstStyle/>
          <a:p>
            <a:r>
              <a:rPr lang="zh-CN" altLang="en-US" dirty="0">
                <a:latin typeface="+mn-lt"/>
                <a:ea typeface="+mn-ea"/>
                <a:cs typeface="+mn-ea"/>
                <a:sym typeface="+mn-lt"/>
              </a:rPr>
              <a:t>第二部分</a:t>
            </a:r>
            <a:endParaRPr lang="zh-CN" altLang="en-US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/>
          </p:nvPr>
        </p:nvSpPr>
        <p:spPr>
          <a:xfrm>
            <a:off x="1028578" y="3738381"/>
            <a:ext cx="9621837" cy="536575"/>
          </a:xfrm>
        </p:spPr>
        <p:txBody>
          <a:bodyPr>
            <a:noAutofit/>
          </a:bodyPr>
          <a:lstStyle/>
          <a:p>
            <a:r>
              <a:rPr lang="zh-CN" altLang="en-US" sz="6000" dirty="0">
                <a:cs typeface="+mn-ea"/>
                <a:sym typeface="+mn-lt"/>
              </a:rPr>
              <a:t>非串类产品</a:t>
            </a:r>
            <a:endParaRPr lang="zh-CN" altLang="en-US" sz="6000" dirty="0"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56285" y="-39370"/>
            <a:ext cx="8604885" cy="1325880"/>
          </a:xfrm>
        </p:spPr>
        <p:txBody>
          <a:bodyPr/>
          <a:lstStyle/>
          <a:p>
            <a:r>
              <a:rPr lang="zh-CN" altLang="en-US" sz="2800">
                <a:latin typeface="+mn-lt"/>
                <a:ea typeface="+mn-ea"/>
                <a:cs typeface="+mn-ea"/>
                <a:sym typeface="+mn-lt"/>
              </a:rPr>
              <a:t>炭烤非串类系列（胸软骨、腿肉、腹肌肉、鸡胗、鸡心、鸡尾</a:t>
            </a:r>
            <a:r>
              <a:rPr lang="en-US" altLang="zh-CN" sz="2800">
                <a:latin typeface="+mn-lt"/>
                <a:ea typeface="+mn-ea"/>
                <a:cs typeface="+mn-ea"/>
                <a:sym typeface="+mn-lt"/>
              </a:rPr>
              <a:t>...</a:t>
            </a:r>
            <a:r>
              <a:rPr lang="zh-CN" altLang="en-US" sz="2800">
                <a:latin typeface="+mn-lt"/>
                <a:ea typeface="+mn-ea"/>
                <a:cs typeface="+mn-ea"/>
                <a:sym typeface="+mn-lt"/>
              </a:rPr>
              <a:t>）</a:t>
            </a:r>
            <a:endParaRPr lang="zh-CN" altLang="en-US" sz="280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5362" name="Text Box 4"/>
          <p:cNvSpPr txBox="1"/>
          <p:nvPr/>
        </p:nvSpPr>
        <p:spPr>
          <a:xfrm>
            <a:off x="281305" y="1111885"/>
            <a:ext cx="6162675" cy="1656080"/>
          </a:xfrm>
          <a:prstGeom prst="rect">
            <a:avLst/>
          </a:prstGeom>
          <a:noFill/>
          <a:ln w="9525">
            <a:noFill/>
          </a:ln>
          <a:effectLst>
            <a:outerShdw dist="17961" dir="2699999" algn="ctr" rotWithShape="0">
              <a:srgbClr val="999999"/>
            </a:outerShdw>
          </a:effectLst>
        </p:spPr>
        <p:txBody>
          <a:bodyPr wrap="square" anchor="t" anchorCtr="0">
            <a:noAutofit/>
          </a:bodyPr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名称：</a:t>
            </a:r>
            <a:r>
              <a:rPr 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炭烤胸软骨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胸软骨、腿肉、腹肌肉、鸡胗、鸡心、鸡尾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...</a:t>
            </a:r>
            <a:endParaRPr lang="en-US" altLang="zh-CN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规格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：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500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g/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袋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x10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袋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箱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</a:t>
            </a:r>
            <a:endParaRPr lang="en-US" altLang="zh-CN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加热方式：</a:t>
            </a:r>
            <a:r>
              <a:rPr 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微波加热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2-3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分钟或 蒸烤箱蒸烤加热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4-6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分钟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</a:t>
            </a:r>
            <a:endParaRPr lang="en-US" altLang="zh-CN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产品特点：极具炭烤香味，禾丰原料充足，稀少部位原料优势，可以有各种组合搭配</a:t>
            </a:r>
            <a:endParaRPr lang="zh-CN" altLang="en-US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pic>
        <p:nvPicPr>
          <p:cNvPr id="3" name="图片 2" descr="DSC0090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6200000">
            <a:off x="5840730" y="1889760"/>
            <a:ext cx="3620770" cy="241427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425" y="4283710"/>
            <a:ext cx="4836795" cy="224980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8250" y="2390775"/>
            <a:ext cx="2577465" cy="235775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1220" y="4283710"/>
            <a:ext cx="2943225" cy="22491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蒸煮类非串产品</a:t>
            </a:r>
            <a:endParaRPr lang="zh-CN" altLang="en-US"/>
          </a:p>
        </p:txBody>
      </p:sp>
      <p:pic>
        <p:nvPicPr>
          <p:cNvPr id="5" name="内容占位符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5633720" y="1143635"/>
            <a:ext cx="3332480" cy="283972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8565" y="2412365"/>
            <a:ext cx="2332990" cy="3660140"/>
          </a:xfrm>
          <a:prstGeom prst="rect">
            <a:avLst/>
          </a:prstGeom>
        </p:spPr>
      </p:pic>
      <p:sp>
        <p:nvSpPr>
          <p:cNvPr id="15362" name="Text Box 4"/>
          <p:cNvSpPr txBox="1"/>
          <p:nvPr/>
        </p:nvSpPr>
        <p:spPr>
          <a:xfrm>
            <a:off x="179070" y="1555750"/>
            <a:ext cx="5455285" cy="2427605"/>
          </a:xfrm>
          <a:prstGeom prst="rect">
            <a:avLst/>
          </a:prstGeom>
          <a:noFill/>
          <a:ln w="9525">
            <a:noFill/>
          </a:ln>
          <a:effectLst>
            <a:outerShdw dist="17961" dir="2699999" algn="ctr" rotWithShape="0">
              <a:srgbClr val="999999"/>
            </a:outerShdw>
          </a:effectLst>
        </p:spPr>
        <p:txBody>
          <a:bodyPr wrap="square" anchor="t" anchorCtr="0">
            <a:noAutofit/>
          </a:bodyPr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名称：</a:t>
            </a:r>
            <a:r>
              <a:rPr 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蒸煮伴翅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endParaRPr lang="zh-CN" altLang="en-US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规格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：</a:t>
            </a:r>
            <a:r>
              <a:rPr 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1kg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袋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x10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袋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箱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</a:t>
            </a:r>
            <a:endParaRPr lang="en-US" altLang="zh-CN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加热方式：</a:t>
            </a:r>
            <a:r>
              <a:rPr 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冷冻品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175</a:t>
            </a:r>
            <a:r>
              <a:rPr lang="en-US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℃</a:t>
            </a:r>
            <a:r>
              <a:rPr 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油炸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3-5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分钟</a:t>
            </a:r>
            <a:endParaRPr lang="zh-CN" altLang="en-US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产品特点：稀少部位，带骨，克重比鸡翅根小，鸡肉更嫩，口感不柴，更入味</a:t>
            </a:r>
            <a:endParaRPr lang="zh-CN" altLang="en-US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</a:t>
            </a:r>
            <a:endParaRPr lang="zh-CN" altLang="en-US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6" name="Text Box 4"/>
          <p:cNvSpPr txBox="1"/>
          <p:nvPr/>
        </p:nvSpPr>
        <p:spPr>
          <a:xfrm>
            <a:off x="1129030" y="4090035"/>
            <a:ext cx="5455285" cy="2427605"/>
          </a:xfrm>
          <a:prstGeom prst="rect">
            <a:avLst/>
          </a:prstGeom>
          <a:noFill/>
          <a:ln w="9525">
            <a:noFill/>
          </a:ln>
          <a:effectLst>
            <a:outerShdw dist="17961" dir="2699999" algn="ctr" rotWithShape="0">
              <a:srgbClr val="999999"/>
            </a:outerShdw>
          </a:effectLst>
        </p:spPr>
        <p:txBody>
          <a:bodyPr wrap="square" anchor="t" anchorCtr="0">
            <a:noAutofit/>
          </a:bodyPr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名称：</a:t>
            </a:r>
            <a:r>
              <a:rPr 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蒸鸡胸排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200g/180g/.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蒸鸡腿排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17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0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g/130g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. </a:t>
            </a:r>
            <a:endParaRPr lang="zh-CN" altLang="en-US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规格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：</a:t>
            </a:r>
            <a:r>
              <a:rPr 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1kg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袋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x10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袋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箱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</a:t>
            </a:r>
            <a:endParaRPr lang="en-US" altLang="zh-CN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加热方式：</a:t>
            </a:r>
            <a:r>
              <a:rPr 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冷冻品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175</a:t>
            </a:r>
            <a:r>
              <a:rPr lang="en-US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℃</a:t>
            </a:r>
            <a:r>
              <a:rPr 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油炸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5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-7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分钟</a:t>
            </a:r>
            <a:endParaRPr lang="zh-CN" altLang="en-US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产品特点：鸡胸肉原料，健康，口感多汁，油炸后外壳酥脆</a:t>
            </a:r>
            <a:endParaRPr lang="zh-CN" altLang="en-US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</a:t>
            </a:r>
            <a:endParaRPr lang="zh-CN" altLang="en-US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炭烤腿排类</a:t>
            </a: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30845" y="3965575"/>
            <a:ext cx="3997325" cy="2773045"/>
          </a:xfrm>
          <a:prstGeom prst="rect">
            <a:avLst/>
          </a:prstGeom>
        </p:spPr>
      </p:pic>
      <p:sp>
        <p:nvSpPr>
          <p:cNvPr id="15362" name="Text Box 4"/>
          <p:cNvSpPr txBox="1"/>
          <p:nvPr/>
        </p:nvSpPr>
        <p:spPr>
          <a:xfrm>
            <a:off x="396240" y="1393825"/>
            <a:ext cx="5455285" cy="2427605"/>
          </a:xfrm>
          <a:prstGeom prst="rect">
            <a:avLst/>
          </a:prstGeom>
          <a:noFill/>
          <a:ln w="9525">
            <a:noFill/>
          </a:ln>
          <a:effectLst>
            <a:outerShdw dist="17961" dir="2699999" algn="ctr" rotWithShape="0">
              <a:srgbClr val="999999"/>
            </a:outerShdw>
          </a:effectLst>
        </p:spPr>
        <p:txBody>
          <a:bodyPr wrap="square" anchor="t" anchorCtr="0">
            <a:noAutofit/>
          </a:bodyPr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名称：素烤腿排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炭烤腿排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endParaRPr lang="zh-CN" altLang="en-US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加热方式：蒸烤箱蒸烤加热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4-6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分钟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endParaRPr lang="en-US" altLang="zh-CN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产品特点：完整腿肉原料，通过炭烤增加炭烤香味，保持鸡肉香味，口感多汁，或通关挂酱调节口感，米饭最佳拍档</a:t>
            </a:r>
            <a:endParaRPr lang="zh-CN" altLang="en-US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ts val="35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</a:t>
            </a:r>
            <a:endParaRPr lang="zh-CN" altLang="en-US" sz="24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0210" y="1179830"/>
            <a:ext cx="3997960" cy="285496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4596130" y="3466465"/>
            <a:ext cx="2600960" cy="37369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36b1f629-be8f-4e16-bbe4-e2b1f368925c">
      <a:majorFont>
        <a:latin typeface="Times New Roman Bold"/>
        <a:ea typeface="微软雅黑"/>
        <a:cs typeface=""/>
      </a:majorFont>
      <a:minorFont>
        <a:latin typeface="Times New Roman Bold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1066</Words>
  <Application>WPS 演示</Application>
  <PresentationFormat>宽屏</PresentationFormat>
  <Paragraphs>107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5" baseType="lpstr">
      <vt:lpstr>Arial</vt:lpstr>
      <vt:lpstr>宋体</vt:lpstr>
      <vt:lpstr>Wingdings</vt:lpstr>
      <vt:lpstr>方正大黑简体</vt:lpstr>
      <vt:lpstr>楷体</vt:lpstr>
      <vt:lpstr>Times New Roman Bold</vt:lpstr>
      <vt:lpstr>Times New Roman</vt:lpstr>
      <vt:lpstr>微软雅黑</vt:lpstr>
      <vt:lpstr>Arial Unicode MS</vt:lpstr>
      <vt:lpstr>Calibri</vt:lpstr>
      <vt:lpstr>Office 主题​​</vt:lpstr>
      <vt:lpstr>沈阳华康新新食品特色产品推荐</vt:lpstr>
      <vt:lpstr>第一部分</vt:lpstr>
      <vt:lpstr>裹浆唐扬</vt:lpstr>
      <vt:lpstr>裹粉唐扬</vt:lpstr>
      <vt:lpstr>油炸腿排龙田扬系列</vt:lpstr>
      <vt:lpstr>第二部分</vt:lpstr>
      <vt:lpstr>炭烤非串类系列（胸软骨、腿肉、腹肌肉、鸡胗、鸡心、鸡尾...）</vt:lpstr>
      <vt:lpstr>蒸煮类非串产品</vt:lpstr>
      <vt:lpstr>炭烤腿排类</vt:lpstr>
      <vt:lpstr>炭烤腿排类</vt:lpstr>
      <vt:lpstr>第三部分</vt:lpstr>
      <vt:lpstr>炭烤鸡肉串/素烧鸡肉串</vt:lpstr>
      <vt:lpstr>炭烤鸡肉串/素烧鸡肉串</vt:lpstr>
      <vt:lpstr>谢谢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20230911</dc:creator>
  <cp:lastModifiedBy>姜丽莹</cp:lastModifiedBy>
  <cp:revision>15</cp:revision>
  <dcterms:created xsi:type="dcterms:W3CDTF">2025-02-28T01:09:00Z</dcterms:created>
  <dcterms:modified xsi:type="dcterms:W3CDTF">2026-05-23T02:13:36Z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0454431F244E4A8DA090DAC2DB1CEDAF_12</vt:lpwstr>
  </property>
  <property fmtid="{D5CDD505-2E9C-101B-9397-08002B2CF9AE}" pid="3" name="KSOProductBuildVer">
    <vt:lpwstr>2052-12.1.0.26375</vt:lpwstr>
  </property>
</Properties>
</file>